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N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4E42"/>
    <a:srgbClr val="462612"/>
    <a:srgbClr val="864822"/>
    <a:srgbClr val="A5A69E"/>
    <a:srgbClr val="BABBB6"/>
    <a:srgbClr val="8E8E8C"/>
    <a:srgbClr val="9D9C97"/>
    <a:srgbClr val="B9A489"/>
    <a:srgbClr val="353537"/>
    <a:srgbClr val="A5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49AA-5C18-F5F0-C728-9C36E24F6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A85D1-9878-41C6-8823-C69B08523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BF93E-306F-5B65-DD78-66CC0151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BA1A-2DE6-BEDF-FC1B-3F2005DC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545AD-FAD1-DCDE-1BDB-20AC1084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84702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7418-623B-834C-6C79-01285C0D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74BFA-D108-D99E-72E3-224BF2ECB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3FFA-9FE4-9B87-BF4E-59EC5164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AE54D-7BB3-BD51-29E4-B94F0A1F9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12C86-B6B5-603B-63D1-B78E5A9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43773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C0D25-000C-BB99-A27F-E955B4BE0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2A692-CD1B-049C-5105-4DF9FA604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15BFF-9D8C-D8EF-AF72-863A02FB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97A0-A095-BB3D-B281-17B3695B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4CC5D-59AE-662A-DAB4-A4F5CE00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99539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DD15-C764-A504-56A5-8B7B3772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99813-D3DA-876F-325C-839C47189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2B652-0719-F663-B1E7-5439566A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279CD-F074-A051-799F-9C5D4D33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DA962-67CB-AB81-7435-926C942B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5691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A16D-C70B-E107-5EC8-27874F75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E6122-A6D8-7D32-B6E0-308EFEA09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1978-EE64-7529-E3C6-EAE1D33A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AC2CA-ADC6-ACD7-D63F-53C86099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14EDA-0C9B-4685-1D8B-287973AC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64921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B4E7-DEB3-19B5-E638-3A111014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3331-3E66-4910-A6DC-14E356A9D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6F6D6-7405-02C8-0E9E-2F412BBA0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5C55E-BB33-C698-16CE-EE43C2B6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9ED7B-27B7-0A3B-8C2A-26A35EB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7DEF3-FD52-C4B4-264A-5FFBF7FF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24976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AA9-F505-BE87-7773-E4E58371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BC0DC-703E-5110-17E5-8B121C7E2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98CEA-9A40-186B-3A23-1AED27852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7CC4C-EBF6-9347-E991-1D1745E8E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C8354-5997-44DD-2582-8DE0111F4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B07F3-8E85-3DA6-DEEA-A2535409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0375EC-E801-C418-5C42-E10F45C3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51336-2B13-579D-A0BE-9E71DE43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61752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0EA5-7380-236D-833D-90FB47F5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28246-CEDA-2FEB-99F5-791BA4BC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11C1B-3D9C-5BAE-60D0-724343F1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9EFEE-51C3-7DBB-7D66-17543A0F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71111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7DA45-538E-2C94-7342-81D8738D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488B5-492D-9631-8708-1E01E587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44005-4336-E62C-D8A1-48F63295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200675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E5BE-F2F8-E403-3387-104D172C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9AD36-B5C8-BE7C-C5E0-E84D9F246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46F54-2414-DD6A-CFF5-58FEAC838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623D7-FABF-6551-1309-ED84609E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12D50-9DF0-B082-401B-633242DB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09D6A-A4C5-3BD6-34F2-98B2E487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4110206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D59DE-893E-0352-9552-9962C3C4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548B1B-FA6E-4A96-D38D-D65B7E1C6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C43BA-CFAF-1704-B19F-8A25954E5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58744-AA9B-053A-FDC6-0E9F05362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8A738-D421-24C9-905C-937622FE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015DF-7E03-016E-8F2B-46EACBB6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59919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3F86-3AC6-952A-0813-1AD4718F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11CDF-F88A-68D9-2DD3-80A1F40A3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513CB-898F-27F5-C2FC-2D2EFA15E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BDF032-B814-48C0-96DD-4669ED288E7E}" type="datetimeFigureOut">
              <a:rPr lang="en-NA" smtClean="0"/>
              <a:t>07/09/2024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AD92D-B5EF-BAD5-5BA9-68A5B57D6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44AFF-4E79-2495-76C8-255D22350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65057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2AC6D18-0936-2054-CD8F-082411BDA2BB}"/>
              </a:ext>
            </a:extLst>
          </p:cNvPr>
          <p:cNvSpPr/>
          <p:nvPr/>
        </p:nvSpPr>
        <p:spPr>
          <a:xfrm>
            <a:off x="0" y="0"/>
            <a:ext cx="12192000" cy="1282342"/>
          </a:xfrm>
          <a:prstGeom prst="rect">
            <a:avLst/>
          </a:prstGeom>
          <a:solidFill>
            <a:srgbClr val="D6D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AF7049-6AEE-1332-4DBE-54977797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130" y="1243167"/>
            <a:ext cx="504825" cy="71437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EEE8CA-ED82-C033-8979-FAB247016FD3}"/>
              </a:ext>
            </a:extLst>
          </p:cNvPr>
          <p:cNvSpPr/>
          <p:nvPr/>
        </p:nvSpPr>
        <p:spPr>
          <a:xfrm>
            <a:off x="6248400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  <a:endParaRPr lang="en-N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74EF31-7EDE-454E-8929-1B9DD7235DC6}"/>
              </a:ext>
            </a:extLst>
          </p:cNvPr>
          <p:cNvSpPr/>
          <p:nvPr/>
        </p:nvSpPr>
        <p:spPr>
          <a:xfrm>
            <a:off x="5063613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N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B91964-17EE-9B19-5CFB-78C2AF0914B1}"/>
              </a:ext>
            </a:extLst>
          </p:cNvPr>
          <p:cNvSpPr/>
          <p:nvPr/>
        </p:nvSpPr>
        <p:spPr>
          <a:xfrm>
            <a:off x="7433187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Gallery</a:t>
            </a:r>
            <a:endParaRPr lang="en-NA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981A11-D8CD-B0CA-B11B-A32D19F17AC0}"/>
              </a:ext>
            </a:extLst>
          </p:cNvPr>
          <p:cNvSpPr/>
          <p:nvPr/>
        </p:nvSpPr>
        <p:spPr>
          <a:xfrm>
            <a:off x="8617974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</a:t>
            </a:r>
            <a:endParaRPr lang="en-N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35E368-16BC-2560-CDC6-D21CBE93EAEE}"/>
              </a:ext>
            </a:extLst>
          </p:cNvPr>
          <p:cNvSpPr/>
          <p:nvPr/>
        </p:nvSpPr>
        <p:spPr>
          <a:xfrm>
            <a:off x="9802761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en-N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3157FD-623D-7B73-A60F-78B3590CF3E4}"/>
              </a:ext>
            </a:extLst>
          </p:cNvPr>
          <p:cNvSpPr/>
          <p:nvPr/>
        </p:nvSpPr>
        <p:spPr>
          <a:xfrm>
            <a:off x="10987548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N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59AFCE-8A2F-FA90-889E-C288BC0C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130" y="2800350"/>
            <a:ext cx="647700" cy="628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1319EB-D940-A5EA-81E5-E3C551823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6180" y="3652530"/>
            <a:ext cx="628650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C2AF39-1F52-53D5-EA59-BD7BDFBAD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1628" y="4400242"/>
            <a:ext cx="619125" cy="542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F5AF37-9379-558F-C3CC-649608F43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4714" y="5191278"/>
            <a:ext cx="666750" cy="552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1203A9-5BC7-197E-5786-E189AEFA1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7328" y="2161714"/>
            <a:ext cx="733425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27F6F4-70C0-A2F7-8F95-A876FE8A1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4903" y="3585855"/>
            <a:ext cx="352425" cy="6572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BAF0AC-0BF9-5F3B-1EA4-364B019D1388}"/>
              </a:ext>
            </a:extLst>
          </p:cNvPr>
          <p:cNvSpPr/>
          <p:nvPr/>
        </p:nvSpPr>
        <p:spPr>
          <a:xfrm>
            <a:off x="0" y="1243167"/>
            <a:ext cx="12192000" cy="2185833"/>
          </a:xfrm>
          <a:prstGeom prst="rect">
            <a:avLst/>
          </a:prstGeom>
          <a:solidFill>
            <a:srgbClr val="8D63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26" name="Picture Placeholder 6" descr="A group of vases with flowers&#10;&#10;Description automatically generated">
            <a:extLst>
              <a:ext uri="{FF2B5EF4-FFF2-40B4-BE49-F238E27FC236}">
                <a16:creationId xmlns:a16="http://schemas.microsoft.com/office/drawing/2014/main" id="{570A934D-8BEC-0B0E-A96C-8619CB1957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614" b="27035"/>
          <a:stretch/>
        </p:blipFill>
        <p:spPr>
          <a:xfrm>
            <a:off x="3898717" y="1432054"/>
            <a:ext cx="4030998" cy="1794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1F70FA-547B-DDE9-243B-58785A8BCA05}"/>
              </a:ext>
            </a:extLst>
          </p:cNvPr>
          <p:cNvSpPr txBox="1"/>
          <p:nvPr/>
        </p:nvSpPr>
        <p:spPr>
          <a:xfrm>
            <a:off x="3112042" y="3578712"/>
            <a:ext cx="596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Custom Creations for Every Occasion</a:t>
            </a:r>
            <a:endParaRPr lang="en-NA" sz="2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5AA5F-16C7-2D67-84CE-5FFD7B25B6B0}"/>
              </a:ext>
            </a:extLst>
          </p:cNvPr>
          <p:cNvSpPr txBox="1"/>
          <p:nvPr/>
        </p:nvSpPr>
        <p:spPr>
          <a:xfrm>
            <a:off x="2306571" y="5068374"/>
            <a:ext cx="7883658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At Clay Station 7, we bring your creative visions to life with handcrafted decorative cement art. Each piece is custom-made, ensuring that your special occasions are adorned with unique, personalized touches.</a:t>
            </a:r>
            <a:endParaRPr lang="en-N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AAC420-59A1-9024-9926-8FEEAD66DE04}"/>
              </a:ext>
            </a:extLst>
          </p:cNvPr>
          <p:cNvSpPr/>
          <p:nvPr/>
        </p:nvSpPr>
        <p:spPr>
          <a:xfrm>
            <a:off x="3549446" y="4333877"/>
            <a:ext cx="2290916" cy="425706"/>
          </a:xfrm>
          <a:prstGeom prst="roundRect">
            <a:avLst/>
          </a:prstGeom>
          <a:solidFill>
            <a:srgbClr val="B9A4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 Gallery</a:t>
            </a:r>
            <a:endParaRPr lang="en-NA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2A87E4-145C-A1B0-EB71-76A2EE3A7FD1}"/>
              </a:ext>
            </a:extLst>
          </p:cNvPr>
          <p:cNvSpPr/>
          <p:nvPr/>
        </p:nvSpPr>
        <p:spPr>
          <a:xfrm>
            <a:off x="6032090" y="4333877"/>
            <a:ext cx="2290916" cy="425706"/>
          </a:xfrm>
          <a:prstGeom prst="roundRect">
            <a:avLst/>
          </a:prstGeom>
          <a:solidFill>
            <a:srgbClr val="B9A4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Order Custom Piece</a:t>
            </a:r>
            <a:endParaRPr lang="en-N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8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3CF88BD-2F24-8D19-C895-CB1A64C6D7BF}"/>
              </a:ext>
            </a:extLst>
          </p:cNvPr>
          <p:cNvGrpSpPr/>
          <p:nvPr/>
        </p:nvGrpSpPr>
        <p:grpSpPr>
          <a:xfrm>
            <a:off x="0" y="3073400"/>
            <a:ext cx="12192000" cy="3207994"/>
            <a:chOff x="0" y="177800"/>
            <a:chExt cx="12192000" cy="32079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FC966E-63F1-1812-8F1A-A83D5DC18B0D}"/>
                </a:ext>
              </a:extLst>
            </p:cNvPr>
            <p:cNvSpPr/>
            <p:nvPr/>
          </p:nvSpPr>
          <p:spPr>
            <a:xfrm>
              <a:off x="0" y="177800"/>
              <a:ext cx="12192000" cy="2627731"/>
            </a:xfrm>
            <a:prstGeom prst="rect">
              <a:avLst/>
            </a:prstGeom>
            <a:solidFill>
              <a:srgbClr val="B9A4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  <p:pic>
          <p:nvPicPr>
            <p:cNvPr id="40" name="Picture 39" descr="A white sign with letters on it&#10;&#10;Description automatically generated">
              <a:extLst>
                <a:ext uri="{FF2B5EF4-FFF2-40B4-BE49-F238E27FC236}">
                  <a16:creationId xmlns:a16="http://schemas.microsoft.com/office/drawing/2014/main" id="{AEDA5121-85A7-0CED-D8A6-7E37CBA84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90" y="418435"/>
              <a:ext cx="3282811" cy="1842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 descr="A picture containing plant, person, hand, palm&#10;&#10;Description automatically generated">
              <a:extLst>
                <a:ext uri="{FF2B5EF4-FFF2-40B4-BE49-F238E27FC236}">
                  <a16:creationId xmlns:a16="http://schemas.microsoft.com/office/drawing/2014/main" id="{B5B03A36-7801-D952-D748-5DE42EDF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146" y="418435"/>
              <a:ext cx="2861947" cy="214645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7847DC-1AFB-E6DD-FE9A-13608CDA526E}"/>
                </a:ext>
              </a:extLst>
            </p:cNvPr>
            <p:cNvGrpSpPr/>
            <p:nvPr/>
          </p:nvGrpSpPr>
          <p:grpSpPr>
            <a:xfrm>
              <a:off x="8286903" y="315157"/>
              <a:ext cx="3012286" cy="3070637"/>
              <a:chOff x="4140200" y="571500"/>
              <a:chExt cx="3620269" cy="369039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6A5C95-B77C-4EA6-42FF-5CE6A1B987B1}"/>
                  </a:ext>
                </a:extLst>
              </p:cNvPr>
              <p:cNvSpPr/>
              <p:nvPr/>
            </p:nvSpPr>
            <p:spPr>
              <a:xfrm>
                <a:off x="4140200" y="673100"/>
                <a:ext cx="3620269" cy="2755900"/>
              </a:xfrm>
              <a:prstGeom prst="rect">
                <a:avLst/>
              </a:prstGeom>
              <a:solidFill>
                <a:srgbClr val="B9A48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A"/>
              </a:p>
            </p:txBody>
          </p:sp>
          <p:pic>
            <p:nvPicPr>
              <p:cNvPr id="4" name="Picture Placeholder 15" descr="A heart shaped box on a marble surface&#10;&#10;Description automatically generated">
                <a:extLst>
                  <a:ext uri="{FF2B5EF4-FFF2-40B4-BE49-F238E27FC236}">
                    <a16:creationId xmlns:a16="http://schemas.microsoft.com/office/drawing/2014/main" id="{74412A17-9485-8F48-4639-FF29A250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303" b="74816" l="9926" r="89992">
                            <a14:foregroundMark x1="9926" y1="24326" x2="10253" y2="31648"/>
                            <a14:foregroundMark x1="10253" y1="31648" x2="14093" y2="36979"/>
                            <a14:foregroundMark x1="14093" y1="36979" x2="30229" y2="44853"/>
                            <a14:foregroundMark x1="30229" y1="44853" x2="48284" y2="47978"/>
                            <a14:foregroundMark x1="48284" y1="47978" x2="41626" y2="41881"/>
                            <a14:foregroundMark x1="41626" y1="41881" x2="12132" y2="34896"/>
                            <a14:backgroundMark x1="67688" y1="57230" x2="51266" y2="50460"/>
                            <a14:backgroundMark x1="51266" y1="50460" x2="39665" y2="49816"/>
                            <a14:backgroundMark x1="39665" y1="49816" x2="17239" y2="43076"/>
                            <a14:backgroundMark x1="17239" y1="43076" x2="25735" y2="48836"/>
                            <a14:backgroundMark x1="25735" y1="48836" x2="52737" y2="56771"/>
                            <a14:backgroundMark x1="52737" y1="56771" x2="60458" y2="56801"/>
                            <a14:backgroundMark x1="60458" y1="56801" x2="64175" y2="56556"/>
                          </a14:backgroundRemoval>
                        </a14:imgEffect>
                      </a14:imgLayer>
                    </a14:imgProps>
                  </a:ext>
                </a:extLst>
              </a:blip>
              <a:srcRect r="-2" b="16855"/>
              <a:stretch/>
            </p:blipFill>
            <p:spPr>
              <a:xfrm>
                <a:off x="4431529" y="571500"/>
                <a:ext cx="3328940" cy="3690397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654EC0-9E1C-B932-7274-0F1216C9AF48}"/>
              </a:ext>
            </a:extLst>
          </p:cNvPr>
          <p:cNvSpPr txBox="1"/>
          <p:nvPr/>
        </p:nvSpPr>
        <p:spPr>
          <a:xfrm>
            <a:off x="3853180" y="313680"/>
            <a:ext cx="323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Customer Testimonials</a:t>
            </a:r>
            <a:endParaRPr lang="en-NA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F3245-A060-EABC-63AF-BA733A94B6D4}"/>
              </a:ext>
            </a:extLst>
          </p:cNvPr>
          <p:cNvSpPr txBox="1"/>
          <p:nvPr/>
        </p:nvSpPr>
        <p:spPr>
          <a:xfrm>
            <a:off x="746760" y="997239"/>
            <a:ext cx="871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desk has never looked more beautiful with my custom name stand by ClayStation7 </a:t>
            </a:r>
          </a:p>
          <a:p>
            <a:r>
              <a:rPr lang="en-US" dirty="0"/>
              <a:t>							</a:t>
            </a:r>
            <a:r>
              <a:rPr lang="en-US" i="1" dirty="0"/>
              <a:t>~ Nadia Pieters</a:t>
            </a:r>
            <a:endParaRPr lang="en-NA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97FE9-9A69-749F-685F-E9CD835EFC23}"/>
              </a:ext>
            </a:extLst>
          </p:cNvPr>
          <p:cNvSpPr txBox="1"/>
          <p:nvPr/>
        </p:nvSpPr>
        <p:spPr>
          <a:xfrm>
            <a:off x="734441" y="1693673"/>
            <a:ext cx="6237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cement art reminds me that Jesus is my firm foundation. </a:t>
            </a:r>
          </a:p>
          <a:p>
            <a:r>
              <a:rPr lang="en-US" dirty="0"/>
              <a:t>					~ Ebby</a:t>
            </a:r>
            <a:endParaRPr lang="en-N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BF462-03CD-13DE-8A5C-AB7124036E19}"/>
              </a:ext>
            </a:extLst>
          </p:cNvPr>
          <p:cNvSpPr txBox="1"/>
          <p:nvPr/>
        </p:nvSpPr>
        <p:spPr>
          <a:xfrm>
            <a:off x="1190079" y="2270664"/>
            <a:ext cx="8565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really appreciate the ClayStation7 team for making this beautiful and unique jewelry</a:t>
            </a:r>
          </a:p>
          <a:p>
            <a:r>
              <a:rPr lang="en-US" dirty="0"/>
              <a:t>							~ Cindy  Dongua</a:t>
            </a:r>
            <a:endParaRPr lang="en-N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1AB839-BE72-14A6-4A92-DA603D5E3BA8}"/>
              </a:ext>
            </a:extLst>
          </p:cNvPr>
          <p:cNvSpPr/>
          <p:nvPr/>
        </p:nvSpPr>
        <p:spPr>
          <a:xfrm>
            <a:off x="0" y="6492732"/>
            <a:ext cx="12192000" cy="35052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Address</a:t>
            </a:r>
            <a:r>
              <a:rPr lang="en-US" dirty="0"/>
              <a:t>: "123 Art Lane, Creative City, 56789 				© 2024 Clay Station 7. All rights reserved.</a:t>
            </a:r>
            <a:endParaRPr lang="en-NA" dirty="0"/>
          </a:p>
        </p:txBody>
      </p:sp>
    </p:spTree>
    <p:extLst>
      <p:ext uri="{BB962C8B-B14F-4D97-AF65-F5344CB8AC3E}">
        <p14:creationId xmlns:p14="http://schemas.microsoft.com/office/powerpoint/2010/main" val="179255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2BFE6-8FC8-9670-053F-ED15961C3A8E}"/>
              </a:ext>
            </a:extLst>
          </p:cNvPr>
          <p:cNvSpPr/>
          <p:nvPr/>
        </p:nvSpPr>
        <p:spPr>
          <a:xfrm>
            <a:off x="-3051" y="-39271"/>
            <a:ext cx="12192000" cy="1282342"/>
          </a:xfrm>
          <a:prstGeom prst="rect">
            <a:avLst/>
          </a:prstGeom>
          <a:solidFill>
            <a:srgbClr val="D6D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084282-6F39-1354-128E-09E6ED85AAB2}"/>
              </a:ext>
            </a:extLst>
          </p:cNvPr>
          <p:cNvSpPr txBox="1"/>
          <p:nvPr/>
        </p:nvSpPr>
        <p:spPr>
          <a:xfrm>
            <a:off x="505210" y="4440268"/>
            <a:ext cx="3369336" cy="215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1: Conceptualization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We start by understanding your vision. Whether it's a custom order or a new collection, we work closely with you to conceptualize the design, ensuring it aligns with your style and preferences.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DF6FD-310C-0261-CCF7-227AFBD3C34A}"/>
              </a:ext>
            </a:extLst>
          </p:cNvPr>
          <p:cNvSpPr txBox="1"/>
          <p:nvPr/>
        </p:nvSpPr>
        <p:spPr>
          <a:xfrm>
            <a:off x="505210" y="1235249"/>
            <a:ext cx="528332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Our Story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Clay Station 7 was founded in 2022 with a passion for art and craftsmanship. Our journey began with a simple idea – to turn cement, a basic construction material, into something extraordinary. Today, we continue to push the boundaries of creativity, delivering custom art pieces that capture the essence of every occasion. Clay Station 7 is a proud family-owned business, and our core values are excellence, integrity and passion</a:t>
            </a:r>
            <a:endParaRPr lang="en-NA" sz="14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34D7B5-C395-0AC7-1967-FA73B157722B}"/>
              </a:ext>
            </a:extLst>
          </p:cNvPr>
          <p:cNvSpPr/>
          <p:nvPr/>
        </p:nvSpPr>
        <p:spPr>
          <a:xfrm>
            <a:off x="6248400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  <a:endParaRPr lang="en-NA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E5E88B-9C96-CDDF-780F-EEF504AD3371}"/>
              </a:ext>
            </a:extLst>
          </p:cNvPr>
          <p:cNvSpPr/>
          <p:nvPr/>
        </p:nvSpPr>
        <p:spPr>
          <a:xfrm>
            <a:off x="5063613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N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CD362-873B-0F6E-AF17-85D0E7C0343D}"/>
              </a:ext>
            </a:extLst>
          </p:cNvPr>
          <p:cNvSpPr/>
          <p:nvPr/>
        </p:nvSpPr>
        <p:spPr>
          <a:xfrm>
            <a:off x="7433187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Gallery</a:t>
            </a:r>
            <a:endParaRPr lang="en-N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811DD8-6FB2-2151-94CD-69886661165B}"/>
              </a:ext>
            </a:extLst>
          </p:cNvPr>
          <p:cNvSpPr/>
          <p:nvPr/>
        </p:nvSpPr>
        <p:spPr>
          <a:xfrm>
            <a:off x="8617974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</a:t>
            </a:r>
            <a:endParaRPr lang="en-N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62FDDD-D0C8-97F1-A969-EF5763478ECC}"/>
              </a:ext>
            </a:extLst>
          </p:cNvPr>
          <p:cNvSpPr/>
          <p:nvPr/>
        </p:nvSpPr>
        <p:spPr>
          <a:xfrm>
            <a:off x="9802761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en-N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8F4456-2AEF-8F01-3EA9-79066E11911F}"/>
              </a:ext>
            </a:extLst>
          </p:cNvPr>
          <p:cNvSpPr/>
          <p:nvPr/>
        </p:nvSpPr>
        <p:spPr>
          <a:xfrm>
            <a:off x="10987548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NA" dirty="0"/>
          </a:p>
        </p:txBody>
      </p:sp>
      <p:pic>
        <p:nvPicPr>
          <p:cNvPr id="1026" name="Picture 2" descr="6 Black Ceramicists to Support Right Now - Craft Industry Alliance">
            <a:extLst>
              <a:ext uri="{FF2B5EF4-FFF2-40B4-BE49-F238E27FC236}">
                <a16:creationId xmlns:a16="http://schemas.microsoft.com/office/drawing/2014/main" id="{488BBDF2-26DC-E87C-D326-F25AFC09C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86" y="1393208"/>
            <a:ext cx="3039376" cy="19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E53873-1FA6-F46A-8270-AC0BEF692BD1}"/>
              </a:ext>
            </a:extLst>
          </p:cNvPr>
          <p:cNvSpPr txBox="1"/>
          <p:nvPr/>
        </p:nvSpPr>
        <p:spPr>
          <a:xfrm>
            <a:off x="4536098" y="3716357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creative Process</a:t>
            </a:r>
            <a:endParaRPr lang="en-N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78DFA-22D5-165F-4853-83224CDB3525}"/>
              </a:ext>
            </a:extLst>
          </p:cNvPr>
          <p:cNvSpPr txBox="1"/>
          <p:nvPr/>
        </p:nvSpPr>
        <p:spPr>
          <a:xfrm>
            <a:off x="4297808" y="4397538"/>
            <a:ext cx="3369336" cy="215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72A95B-52C5-81BC-0C86-85BF0F0718B3}"/>
              </a:ext>
            </a:extLst>
          </p:cNvPr>
          <p:cNvSpPr txBox="1"/>
          <p:nvPr/>
        </p:nvSpPr>
        <p:spPr>
          <a:xfrm>
            <a:off x="7965693" y="4373542"/>
            <a:ext cx="3369336" cy="215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43DB08-5A13-35D8-2255-9BECBF94325A}"/>
              </a:ext>
            </a:extLst>
          </p:cNvPr>
          <p:cNvSpPr txBox="1"/>
          <p:nvPr/>
        </p:nvSpPr>
        <p:spPr>
          <a:xfrm>
            <a:off x="4023821" y="4503289"/>
            <a:ext cx="37925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2: Crafting</a:t>
            </a:r>
          </a:p>
          <a:p>
            <a:endParaRPr lang="en-US" dirty="0"/>
          </a:p>
          <a:p>
            <a:r>
              <a:rPr lang="en-US" dirty="0"/>
              <a:t>Our artisans then bring the design to life, carefully shaping and molding the cement to create intricate patterns and forms. This stage requires patience, skill, and an eye for detail.</a:t>
            </a:r>
            <a:endParaRPr lang="en-NA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04F374-1640-FA84-66CE-863AB5E2EA56}"/>
              </a:ext>
            </a:extLst>
          </p:cNvPr>
          <p:cNvSpPr txBox="1"/>
          <p:nvPr/>
        </p:nvSpPr>
        <p:spPr>
          <a:xfrm>
            <a:off x="8114968" y="4381561"/>
            <a:ext cx="36942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3: Finishing Touches</a:t>
            </a:r>
          </a:p>
          <a:p>
            <a:endParaRPr lang="en-US" dirty="0"/>
          </a:p>
          <a:p>
            <a:r>
              <a:rPr lang="en-US" dirty="0"/>
              <a:t>Finally, we add the finishing touches, including painting, polishing, and sealing. This ensures that each piece not only looks stunning but is also durable and long-lasting.</a:t>
            </a:r>
            <a:endParaRPr lang="en-NA" dirty="0"/>
          </a:p>
        </p:txBody>
      </p:sp>
    </p:spTree>
    <p:extLst>
      <p:ext uri="{BB962C8B-B14F-4D97-AF65-F5344CB8AC3E}">
        <p14:creationId xmlns:p14="http://schemas.microsoft.com/office/powerpoint/2010/main" val="413914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B1ABD0-DE92-CB1F-EE39-0E1EFF3E8755}"/>
              </a:ext>
            </a:extLst>
          </p:cNvPr>
          <p:cNvSpPr txBox="1"/>
          <p:nvPr/>
        </p:nvSpPr>
        <p:spPr>
          <a:xfrm>
            <a:off x="1312967" y="2035221"/>
            <a:ext cx="3655050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Meet the team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CC9F2B-E219-AF55-BBE8-372B5AC60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56E449-1EFC-16B5-CB11-7E6A8BBBC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734DB8-CD27-D04F-74D4-3AC47BA0B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FD6F031-1833-92CA-499B-390270FDD730}"/>
              </a:ext>
            </a:extLst>
          </p:cNvPr>
          <p:cNvSpPr/>
          <p:nvPr/>
        </p:nvSpPr>
        <p:spPr>
          <a:xfrm>
            <a:off x="0" y="6492732"/>
            <a:ext cx="12192000" cy="35052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b="1" dirty="0"/>
              <a:t>Address</a:t>
            </a:r>
            <a:r>
              <a:rPr lang="en-US" dirty="0"/>
              <a:t>: "123 Art Lane, Creative City, 56789 				© 2024 Clay Station 7. All rights reserved.</a:t>
            </a:r>
            <a:endParaRPr lang="en-N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0DA826-9DFB-1AF0-69BC-35D6856B387F}"/>
              </a:ext>
            </a:extLst>
          </p:cNvPr>
          <p:cNvGrpSpPr/>
          <p:nvPr/>
        </p:nvGrpSpPr>
        <p:grpSpPr>
          <a:xfrm>
            <a:off x="6110241" y="1001079"/>
            <a:ext cx="2057600" cy="2390522"/>
            <a:chOff x="113266" y="2057401"/>
            <a:chExt cx="3426348" cy="39807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D331BD-21E5-8892-FCAB-EBDFCCC5E7B3}"/>
                </a:ext>
              </a:extLst>
            </p:cNvPr>
            <p:cNvSpPr txBox="1"/>
            <p:nvPr/>
          </p:nvSpPr>
          <p:spPr>
            <a:xfrm>
              <a:off x="467667" y="3779473"/>
              <a:ext cx="20622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10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Alzira Dongua</a:t>
              </a:r>
            </a:p>
            <a:p>
              <a:pPr defTabSz="548640">
                <a:spcAft>
                  <a:spcPts val="600"/>
                </a:spcAft>
              </a:pPr>
              <a:r>
                <a:rPr lang="en-US" sz="10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Founder and Artist</a:t>
              </a:r>
              <a:endParaRPr lang="en-NA"/>
            </a:p>
          </p:txBody>
        </p:sp>
        <p:pic>
          <p:nvPicPr>
            <p:cNvPr id="6" name="Picture 5" descr="Business woman raising hand">
              <a:extLst>
                <a:ext uri="{FF2B5EF4-FFF2-40B4-BE49-F238E27FC236}">
                  <a16:creationId xmlns:a16="http://schemas.microsoft.com/office/drawing/2014/main" id="{6B689AB6-8BB8-6BA9-ABF9-CCD582187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706EAC-86F0-B848-E6EF-4694647D9DFF}"/>
                </a:ext>
              </a:extLst>
            </p:cNvPr>
            <p:cNvSpPr txBox="1"/>
            <p:nvPr/>
          </p:nvSpPr>
          <p:spPr>
            <a:xfrm>
              <a:off x="113266" y="4422314"/>
              <a:ext cx="3426348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6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Alzira is the creative force behind </a:t>
              </a:r>
              <a:r>
                <a:rPr lang="en-US" sz="66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6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. With a background in fine arts and a passion for transforming raw materials into stunning cement art, Alzira founded the business in 2020. Her visionary designs and hands-on approach have turned </a:t>
              </a:r>
              <a:r>
                <a:rPr lang="en-US" sz="66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6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into a pioneer in handcrafted cement art, known for blending industrial materials with elegant, personalized pieces.</a:t>
              </a:r>
            </a:p>
            <a:p>
              <a:pPr>
                <a:spcAft>
                  <a:spcPts val="600"/>
                </a:spcAft>
              </a:pPr>
              <a:endParaRPr lang="en-NA" sz="11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8D83A4-BADB-3842-BDE5-E3BF3AC64FCB}"/>
              </a:ext>
            </a:extLst>
          </p:cNvPr>
          <p:cNvGrpSpPr/>
          <p:nvPr/>
        </p:nvGrpSpPr>
        <p:grpSpPr>
          <a:xfrm>
            <a:off x="5903518" y="3533273"/>
            <a:ext cx="2235825" cy="2376667"/>
            <a:chOff x="113266" y="2057401"/>
            <a:chExt cx="3426348" cy="36421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E49A9-4D1D-A281-327B-F1693336C28B}"/>
                </a:ext>
              </a:extLst>
            </p:cNvPr>
            <p:cNvSpPr txBox="1"/>
            <p:nvPr/>
          </p:nvSpPr>
          <p:spPr>
            <a:xfrm>
              <a:off x="259927" y="3859520"/>
              <a:ext cx="19807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David Dongua </a:t>
              </a:r>
            </a:p>
            <a:p>
              <a:pPr defTabSz="594360">
                <a:spcAft>
                  <a:spcPts val="600"/>
                </a:spcAft>
              </a:pPr>
              <a:r>
                <a:rPr lang="en-US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Logistics Manager</a:t>
              </a:r>
              <a:endParaRPr lang="en-NA"/>
            </a:p>
          </p:txBody>
        </p:sp>
        <p:pic>
          <p:nvPicPr>
            <p:cNvPr id="12" name="Picture 11" descr="Business woman raising hand">
              <a:extLst>
                <a:ext uri="{FF2B5EF4-FFF2-40B4-BE49-F238E27FC236}">
                  <a16:creationId xmlns:a16="http://schemas.microsoft.com/office/drawing/2014/main" id="{183C33B7-1424-A132-F015-A998F0D0E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3E5DCE-571A-E431-FD23-6A0CFA2F5C10}"/>
                </a:ext>
              </a:extLst>
            </p:cNvPr>
            <p:cNvSpPr txBox="1"/>
            <p:nvPr/>
          </p:nvSpPr>
          <p:spPr>
            <a:xfrm>
              <a:off x="113266" y="4422314"/>
              <a:ext cx="342634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David ensures the smooth operation of </a:t>
              </a:r>
              <a:r>
                <a:rPr lang="en-US" sz="715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7’s</a:t>
              </a: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supply chain and delivery services. With over 10 years of experience in logistics, he coordinates everything from sourcing eco-friendly cement materials to managing shipping timelines for custom orders. His organizational skills ensure that every piece arrives safely and on time.</a:t>
              </a:r>
              <a:endParaRPr lang="en-NA" sz="11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315EB5-AC2B-0746-F535-EB0BD0474473}"/>
              </a:ext>
            </a:extLst>
          </p:cNvPr>
          <p:cNvGrpSpPr/>
          <p:nvPr/>
        </p:nvGrpSpPr>
        <p:grpSpPr>
          <a:xfrm>
            <a:off x="8409435" y="886115"/>
            <a:ext cx="2344804" cy="2541947"/>
            <a:chOff x="0" y="2057401"/>
            <a:chExt cx="3426348" cy="37144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5C7D1E-C7D5-6BF2-E333-996D479259DB}"/>
                </a:ext>
              </a:extLst>
            </p:cNvPr>
            <p:cNvSpPr txBox="1"/>
            <p:nvPr/>
          </p:nvSpPr>
          <p:spPr>
            <a:xfrm>
              <a:off x="0" y="3917972"/>
              <a:ext cx="192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Ebenezer Dongua</a:t>
              </a:r>
            </a:p>
            <a:p>
              <a:pPr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Visual artist</a:t>
              </a:r>
              <a:endParaRPr lang="en-NA"/>
            </a:p>
          </p:txBody>
        </p:sp>
        <p:pic>
          <p:nvPicPr>
            <p:cNvPr id="16" name="Picture 15" descr="Business woman raising hand">
              <a:extLst>
                <a:ext uri="{FF2B5EF4-FFF2-40B4-BE49-F238E27FC236}">
                  <a16:creationId xmlns:a16="http://schemas.microsoft.com/office/drawing/2014/main" id="{81A3CC7C-BC47-7851-4504-47234CCF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E51CA4-8E0F-3FA0-ED7C-8C1AF065E539}"/>
                </a:ext>
              </a:extLst>
            </p:cNvPr>
            <p:cNvSpPr txBox="1"/>
            <p:nvPr/>
          </p:nvSpPr>
          <p:spPr>
            <a:xfrm>
              <a:off x="0" y="4663832"/>
              <a:ext cx="3426348" cy="1107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21792">
                <a:spcAft>
                  <a:spcPts val="600"/>
                </a:spcAft>
              </a:pPr>
              <a:r>
                <a:rPr lang="en-US" sz="74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Eben is the artistic mind behind the stunning visual presentation of </a:t>
              </a:r>
              <a:r>
                <a:rPr lang="en-US" sz="748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7’s</a:t>
              </a:r>
              <a:r>
                <a:rPr lang="en-US" sz="74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work. With a degree in graphic design and a passion for aesthetics, she is responsible for curating product photography, website visuals, and promotional materials that capture the unique beauty of each cement piece.</a:t>
              </a:r>
              <a:endParaRPr lang="en-NA" sz="11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201C3E-F73D-11E8-40BF-6CDB0DA2A8F2}"/>
              </a:ext>
            </a:extLst>
          </p:cNvPr>
          <p:cNvGrpSpPr/>
          <p:nvPr/>
        </p:nvGrpSpPr>
        <p:grpSpPr>
          <a:xfrm>
            <a:off x="8316769" y="3629435"/>
            <a:ext cx="2406478" cy="2376662"/>
            <a:chOff x="0" y="2057401"/>
            <a:chExt cx="3687869" cy="3642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262D87-EA74-1C38-4C16-C990060B22DC}"/>
                </a:ext>
              </a:extLst>
            </p:cNvPr>
            <p:cNvSpPr txBox="1"/>
            <p:nvPr/>
          </p:nvSpPr>
          <p:spPr>
            <a:xfrm>
              <a:off x="0" y="3917972"/>
              <a:ext cx="3687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Augusta Dongua Financial Manager</a:t>
              </a:r>
              <a:endParaRPr lang="en-NA"/>
            </a:p>
          </p:txBody>
        </p:sp>
        <p:pic>
          <p:nvPicPr>
            <p:cNvPr id="20" name="Picture 19" descr="Business woman raising hand">
              <a:extLst>
                <a:ext uri="{FF2B5EF4-FFF2-40B4-BE49-F238E27FC236}">
                  <a16:creationId xmlns:a16="http://schemas.microsoft.com/office/drawing/2014/main" id="{DB069F38-3440-BA51-F59D-6548FC789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9D5B38-B9F2-C70E-31E6-7F2F1C83B634}"/>
                </a:ext>
              </a:extLst>
            </p:cNvPr>
            <p:cNvSpPr txBox="1"/>
            <p:nvPr/>
          </p:nvSpPr>
          <p:spPr>
            <a:xfrm>
              <a:off x="113266" y="4422314"/>
              <a:ext cx="342634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Augusta handles the financial operations of </a:t>
              </a:r>
              <a:r>
                <a:rPr lang="en-US" sz="715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, including budgeting, invoicing, and financial planning. Her expertise in small business finance ensures that </a:t>
              </a:r>
              <a:r>
                <a:rPr lang="en-US" sz="715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remains profitable while offering competitive pricing to clients. Augusta’s strategic approach has helped grow the business sustainably.</a:t>
              </a:r>
              <a:endParaRPr lang="en-NA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331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D76D-9F14-0F4C-0865-2BABD13B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</a:t>
            </a:r>
            <a:endParaRPr lang="en-N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118DB3-895F-A0D4-73ED-69E6A548F951}"/>
              </a:ext>
            </a:extLst>
          </p:cNvPr>
          <p:cNvGrpSpPr/>
          <p:nvPr/>
        </p:nvGrpSpPr>
        <p:grpSpPr>
          <a:xfrm>
            <a:off x="1494196" y="1923487"/>
            <a:ext cx="1500464" cy="1415538"/>
            <a:chOff x="2484796" y="2013462"/>
            <a:chExt cx="4095750" cy="39814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BA7CC2-7E60-F5A7-19B5-3F5510F8FF10}"/>
                </a:ext>
              </a:extLst>
            </p:cNvPr>
            <p:cNvGrpSpPr/>
            <p:nvPr/>
          </p:nvGrpSpPr>
          <p:grpSpPr>
            <a:xfrm>
              <a:off x="2484796" y="2013462"/>
              <a:ext cx="4095750" cy="3981450"/>
              <a:chOff x="2484796" y="2013462"/>
              <a:chExt cx="4095750" cy="398145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0816DCA-D75B-1D47-9C92-B524F861D902}"/>
                  </a:ext>
                </a:extLst>
              </p:cNvPr>
              <p:cNvSpPr/>
              <p:nvPr/>
            </p:nvSpPr>
            <p:spPr>
              <a:xfrm>
                <a:off x="4701540" y="2087880"/>
                <a:ext cx="1805940" cy="1836420"/>
              </a:xfrm>
              <a:prstGeom prst="roundRect">
                <a:avLst>
                  <a:gd name="adj" fmla="val 10215"/>
                </a:avLst>
              </a:prstGeom>
              <a:solidFill>
                <a:srgbClr val="A5A6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A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C240909-31FB-C08F-5EA4-BD5E60214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4796" y="2013462"/>
                <a:ext cx="4095750" cy="3981450"/>
              </a:xfrm>
              <a:prstGeom prst="snip1Rect">
                <a:avLst>
                  <a:gd name="adj" fmla="val 44993"/>
                </a:avLst>
              </a:prstGeom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10A73A-B9F5-69EC-874B-D138884584C6}"/>
                </a:ext>
              </a:extLst>
            </p:cNvPr>
            <p:cNvSpPr/>
            <p:nvPr/>
          </p:nvSpPr>
          <p:spPr>
            <a:xfrm>
              <a:off x="6035040" y="5503668"/>
              <a:ext cx="361274" cy="373380"/>
            </a:xfrm>
            <a:prstGeom prst="ellipse">
              <a:avLst/>
            </a:prstGeom>
            <a:solidFill>
              <a:srgbClr val="8E8E8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EFBA54B-8B2E-E4F9-3CC3-1BFE39AA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708" y="1923487"/>
            <a:ext cx="1241101" cy="1339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3C990-13CF-855D-479E-647E2E8D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7" y="1893007"/>
            <a:ext cx="1715453" cy="1788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020720-BD41-1E6D-EBE4-A29BB43BD2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380"/>
          <a:stretch/>
        </p:blipFill>
        <p:spPr>
          <a:xfrm>
            <a:off x="9508102" y="4152947"/>
            <a:ext cx="2020223" cy="1745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532B2D-9CA5-996B-2729-A1A366611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910" y="3937491"/>
            <a:ext cx="1699576" cy="1776427"/>
          </a:xfrm>
          <a:prstGeom prst="roundRect">
            <a:avLst>
              <a:gd name="adj" fmla="val 12184"/>
            </a:avLst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F73A5C-0CAF-6606-B1DA-A9C360250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197" y="3860722"/>
            <a:ext cx="2042547" cy="203855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D18F0C0-CDB3-1976-3DB2-67FD6F7A282C}"/>
              </a:ext>
            </a:extLst>
          </p:cNvPr>
          <p:cNvGrpSpPr/>
          <p:nvPr/>
        </p:nvGrpSpPr>
        <p:grpSpPr>
          <a:xfrm>
            <a:off x="6316979" y="3859640"/>
            <a:ext cx="2314587" cy="2337324"/>
            <a:chOff x="6316979" y="3859640"/>
            <a:chExt cx="2314587" cy="23373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9F6033-1AD0-A662-DCC1-81E7D6C6B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6979" y="3859640"/>
              <a:ext cx="2314587" cy="2337324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087D20-CB7E-C74F-D5C3-C7CCCBA4B2C6}"/>
                </a:ext>
              </a:extLst>
            </p:cNvPr>
            <p:cNvSpPr/>
            <p:nvPr/>
          </p:nvSpPr>
          <p:spPr>
            <a:xfrm>
              <a:off x="8337202" y="5898198"/>
              <a:ext cx="227678" cy="235902"/>
            </a:xfrm>
            <a:prstGeom prst="ellipse">
              <a:avLst/>
            </a:prstGeom>
            <a:solidFill>
              <a:srgbClr val="524E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EC7886A-BCE4-4EEA-A753-70BCF7B137EC}"/>
              </a:ext>
            </a:extLst>
          </p:cNvPr>
          <p:cNvSpPr/>
          <p:nvPr/>
        </p:nvSpPr>
        <p:spPr>
          <a:xfrm>
            <a:off x="5501640" y="5648787"/>
            <a:ext cx="190500" cy="202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27" name="Picture 26" descr="A group of gold letters on a tile floor&#10;&#10;Description automatically generated">
            <a:extLst>
              <a:ext uri="{FF2B5EF4-FFF2-40B4-BE49-F238E27FC236}">
                <a16:creationId xmlns:a16="http://schemas.microsoft.com/office/drawing/2014/main" id="{58BD7EF1-34A0-BC2F-82E0-AC1462A0E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22" y="1494799"/>
            <a:ext cx="3718161" cy="1907279"/>
          </a:xfrm>
          <a:prstGeom prst="snip2Diag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87115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EE75-CCEF-E3B8-15D9-CD866B0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deco</a:t>
            </a:r>
            <a:endParaRPr lang="en-N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C84CFE-326A-B739-1C78-10EA7D8FBB50}"/>
              </a:ext>
            </a:extLst>
          </p:cNvPr>
          <p:cNvGrpSpPr/>
          <p:nvPr/>
        </p:nvGrpSpPr>
        <p:grpSpPr>
          <a:xfrm>
            <a:off x="629779" y="1027906"/>
            <a:ext cx="5143500" cy="6320971"/>
            <a:chOff x="-183021" y="647796"/>
            <a:chExt cx="5143500" cy="632097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C9CA8-917F-6936-B3FC-AE0D890B216D}"/>
                </a:ext>
              </a:extLst>
            </p:cNvPr>
            <p:cNvSpPr/>
            <p:nvPr/>
          </p:nvSpPr>
          <p:spPr>
            <a:xfrm>
              <a:off x="95472" y="1401762"/>
              <a:ext cx="4586514" cy="4054475"/>
            </a:xfrm>
            <a:prstGeom prst="rect">
              <a:avLst/>
            </a:prstGeom>
            <a:solidFill>
              <a:srgbClr val="524E42"/>
            </a:solidFill>
            <a:scene3d>
              <a:camera prst="orthographicFront"/>
              <a:lightRig rig="threePt" dir="t"/>
            </a:scene3d>
            <a:sp3d extrusionH="44450">
              <a:bevelT w="57150" h="88900"/>
              <a:bevelB h="1143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  <p:pic>
          <p:nvPicPr>
            <p:cNvPr id="5" name="Picture 4" descr="A white dove with gold paint on a square&#10;&#10;Description automatically generated">
              <a:extLst>
                <a:ext uri="{FF2B5EF4-FFF2-40B4-BE49-F238E27FC236}">
                  <a16:creationId xmlns:a16="http://schemas.microsoft.com/office/drawing/2014/main" id="{EE526CD0-B35F-7D7F-7A98-0F6C8929F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467" r="90000">
                          <a14:foregroundMark x1="10533" y1="43400" x2="3600" y2="52200"/>
                          <a14:foregroundMark x1="3600" y1="52200" x2="16933" y2="57900"/>
                          <a14:foregroundMark x1="16933" y1="57900" x2="20133" y2="57900"/>
                          <a14:foregroundMark x1="1467" y1="56700" x2="5552" y2="58157"/>
                          <a14:foregroundMark x1="87297" y1="71046" x2="88400" y2="71200"/>
                          <a14:backgroundMark x1="8267" y1="59800" x2="37200" y2="64300"/>
                          <a14:backgroundMark x1="37200" y1="64300" x2="47200" y2="66300"/>
                          <a14:backgroundMark x1="47200" y1="66300" x2="85733" y2="71900"/>
                          <a14:backgroundMark x1="84933" y1="71500" x2="87467" y2="70800"/>
                          <a14:backgroundMark x1="10133" y1="59300" x2="9867" y2="59400"/>
                          <a14:backgroundMark x1="5200" y1="58500" x2="10933" y2="59700"/>
                          <a14:backgroundMark x1="87867" y1="71400" x2="90133" y2="7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78327">
              <a:off x="-183021" y="647796"/>
              <a:ext cx="5143500" cy="6320971"/>
            </a:xfrm>
            <a:prstGeom prst="trapezoid">
              <a:avLst>
                <a:gd name="adj" fmla="val 168"/>
              </a:avLst>
            </a:prstGeom>
            <a:effectLst>
              <a:softEdge rad="0"/>
            </a:effectLst>
            <a:scene3d>
              <a:camera prst="orthographicFront">
                <a:rot lat="0" lon="1200000" rev="0"/>
              </a:camera>
              <a:lightRig rig="threePt" dir="t">
                <a:rot lat="0" lon="0" rev="0"/>
              </a:lightRig>
            </a:scene3d>
            <a:sp3d z="12700">
              <a:bevelT w="0" h="0"/>
              <a:extrusionClr>
                <a:srgbClr val="00B050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212303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B0E2-2BB4-6AC9-232C-EA3021E9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F0D7-CF62-5E40-E40C-56A00B9E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512254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</TotalTime>
  <Words>618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gallery</vt:lpstr>
      <vt:lpstr>Home deco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201601746</dc:creator>
  <cp:lastModifiedBy>201601746</cp:lastModifiedBy>
  <cp:revision>5</cp:revision>
  <dcterms:created xsi:type="dcterms:W3CDTF">2024-08-25T21:36:01Z</dcterms:created>
  <dcterms:modified xsi:type="dcterms:W3CDTF">2024-09-07T23:46:50Z</dcterms:modified>
</cp:coreProperties>
</file>